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73" r:id="rId4"/>
    <p:sldId id="274" r:id="rId5"/>
    <p:sldId id="275" r:id="rId6"/>
    <p:sldId id="282" r:id="rId7"/>
    <p:sldId id="276" r:id="rId8"/>
    <p:sldId id="277" r:id="rId9"/>
    <p:sldId id="278" r:id="rId10"/>
    <p:sldId id="279" r:id="rId11"/>
    <p:sldId id="280" r:id="rId12"/>
    <p:sldId id="281" r:id="rId13"/>
    <p:sldId id="283" r:id="rId14"/>
    <p:sldId id="284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2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341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637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1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19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5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15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3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893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58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355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5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289EF-C985-4755-8D29-4FC72CD03864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B202-D5A5-4117-B408-5FB548566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793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upload.wikimedia.org/wikipedia/ru/3/38/CharushinEI.gif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nima.ucoz.ru/vstrechi/char/image05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img.beatles.ru/f/973/973257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-fotki.yandex.ru/get/2709/pycunov.b/0_2071d_e5c82d8c_X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548680"/>
            <a:ext cx="5472608" cy="4896544"/>
          </a:xfrm>
        </p:spPr>
        <p:txBody>
          <a:bodyPr>
            <a:normAutofit/>
          </a:bodyPr>
          <a:lstStyle/>
          <a:p>
            <a:r>
              <a:rPr lang="ru-RU" dirty="0" smtClean="0"/>
              <a:t>Евгений Иванович </a:t>
            </a:r>
            <a:r>
              <a:rPr lang="ru-RU" dirty="0" err="1" smtClean="0"/>
              <a:t>Чарушин</a:t>
            </a:r>
            <a:r>
              <a:rPr lang="ru-RU" dirty="0" smtClean="0"/>
              <a:t> – детский писатель и художник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(1901 – 1965)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373216"/>
            <a:ext cx="7704856" cy="936104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sz="2800" dirty="0" smtClean="0"/>
          </a:p>
          <a:p>
            <a:pPr algn="r"/>
            <a:r>
              <a:rPr lang="ru-RU" sz="2800" dirty="0" smtClean="0"/>
              <a:t>                             </a:t>
            </a:r>
            <a:r>
              <a:rPr lang="ru-RU" sz="2800" dirty="0" smtClean="0">
                <a:solidFill>
                  <a:schemeClr val="tx1"/>
                </a:solidFill>
              </a:rPr>
              <a:t>Методический материал к занятию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Файл:CharushinEI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2289175" cy="3071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00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Особенности мастерства писателя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424936" cy="53285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Рассказчик (наблюдатель) со стороны.</a:t>
            </a:r>
          </a:p>
          <a:p>
            <a:r>
              <a:rPr lang="ru-RU" dirty="0" smtClean="0"/>
              <a:t>В описании присутствуют юмор, добрая ирония или улыбка.</a:t>
            </a:r>
          </a:p>
          <a:p>
            <a:r>
              <a:rPr lang="ru-RU" dirty="0" smtClean="0"/>
              <a:t>Знание характеров и повадок различных животных.</a:t>
            </a:r>
          </a:p>
          <a:p>
            <a:r>
              <a:rPr lang="ru-RU" dirty="0" smtClean="0"/>
              <a:t>Любимые герои – детеныши животных.</a:t>
            </a:r>
          </a:p>
          <a:p>
            <a:r>
              <a:rPr lang="ru-RU" dirty="0" smtClean="0"/>
              <a:t>В рассказах нет вымысла – животные всегда делают то, что им свойственно.</a:t>
            </a:r>
          </a:p>
          <a:p>
            <a:r>
              <a:rPr lang="ru-RU" dirty="0" smtClean="0"/>
              <a:t>Широко использует звукоподражание.</a:t>
            </a:r>
          </a:p>
          <a:p>
            <a:r>
              <a:rPr lang="ru-RU" dirty="0" smtClean="0"/>
              <a:t>Много глаголов и прилагательных.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Особенности мастерства художника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568952" cy="5328592"/>
          </a:xfrm>
        </p:spPr>
        <p:txBody>
          <a:bodyPr>
            <a:normAutofit/>
          </a:bodyPr>
          <a:lstStyle/>
          <a:p>
            <a:r>
              <a:rPr lang="ru-RU" dirty="0" smtClean="0"/>
              <a:t>Изображение каждого персонажа со своим особым характером, соответствующим конкретной ситуации.</a:t>
            </a:r>
          </a:p>
          <a:p>
            <a:r>
              <a:rPr lang="ru-RU" dirty="0" smtClean="0"/>
              <a:t>Работа в технике акварели (гуаши) для передачи особенностей шерсти зверя или оперения птиц (тщательная проработка мелких деталей).</a:t>
            </a:r>
          </a:p>
          <a:p>
            <a:r>
              <a:rPr lang="ru-RU" dirty="0" smtClean="0"/>
              <a:t>Использование небольшой палитры цветов (3-4 цвета), при этом широкое использование оттенков этих цветов.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Особенности мастерства художника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568952" cy="5328592"/>
          </a:xfrm>
        </p:spPr>
        <p:txBody>
          <a:bodyPr>
            <a:normAutofit/>
          </a:bodyPr>
          <a:lstStyle/>
          <a:p>
            <a:r>
              <a:rPr lang="ru-RU" dirty="0" smtClean="0"/>
              <a:t>Рисование не контурно, а пятнами и штрихами.</a:t>
            </a:r>
          </a:p>
          <a:p>
            <a:r>
              <a:rPr lang="ru-RU" dirty="0" smtClean="0"/>
              <a:t>Передача настроения и эмоций животных.</a:t>
            </a:r>
          </a:p>
          <a:p>
            <a:r>
              <a:rPr lang="ru-RU" dirty="0" smtClean="0"/>
              <a:t>Фон и среда почти не видны.</a:t>
            </a:r>
          </a:p>
          <a:p>
            <a:endParaRPr lang="ru-RU" dirty="0"/>
          </a:p>
        </p:txBody>
      </p:sp>
      <p:pic>
        <p:nvPicPr>
          <p:cNvPr id="4" name="Picture 5" descr="Картинка 31 из 3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3456384" cy="2636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7" descr="97325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73016"/>
            <a:ext cx="3096344" cy="2664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Династия </a:t>
            </a:r>
            <a:r>
              <a:rPr lang="ru-RU" dirty="0" err="1" smtClean="0"/>
              <a:t>Чарушиных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196752"/>
            <a:ext cx="5328592" cy="2880320"/>
          </a:xfrm>
        </p:spPr>
        <p:txBody>
          <a:bodyPr>
            <a:normAutofit/>
          </a:bodyPr>
          <a:lstStyle/>
          <a:p>
            <a:r>
              <a:rPr lang="ru-RU" dirty="0" smtClean="0"/>
              <a:t>Сын – Никита Евгеньевич </a:t>
            </a:r>
            <a:r>
              <a:rPr lang="ru-RU" dirty="0" err="1" smtClean="0"/>
              <a:t>Чарушин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Художник-график и иллюстратор.</a:t>
            </a:r>
          </a:p>
          <a:p>
            <a:r>
              <a:rPr lang="ru-RU" dirty="0" smtClean="0"/>
              <a:t>1936 – 2000.</a:t>
            </a:r>
          </a:p>
          <a:p>
            <a:endParaRPr lang="ru-RU" dirty="0"/>
          </a:p>
        </p:txBody>
      </p:sp>
      <p:pic>
        <p:nvPicPr>
          <p:cNvPr id="6" name="Рисунок 5" descr="charushin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80728"/>
            <a:ext cx="2544282" cy="30243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10051346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149080"/>
            <a:ext cx="2952328" cy="2357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950908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4221088"/>
            <a:ext cx="3240360" cy="2327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Династия </a:t>
            </a:r>
            <a:r>
              <a:rPr lang="ru-RU" dirty="0" err="1" smtClean="0"/>
              <a:t>Чарушиных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196752"/>
            <a:ext cx="5400600" cy="28803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Внучка – Наталья Никитична  </a:t>
            </a:r>
            <a:r>
              <a:rPr lang="ru-RU" dirty="0" err="1" smtClean="0"/>
              <a:t>Чарушина-Капустина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Детский писатель и художник-иллюстратор.</a:t>
            </a:r>
          </a:p>
          <a:p>
            <a:r>
              <a:rPr lang="ru-RU" dirty="0" smtClean="0"/>
              <a:t>Род. в 1964 году.</a:t>
            </a:r>
          </a:p>
          <a:p>
            <a:endParaRPr lang="ru-RU" dirty="0"/>
          </a:p>
        </p:txBody>
      </p:sp>
      <p:pic>
        <p:nvPicPr>
          <p:cNvPr id="8" name="Рисунок 7" descr="5C0nOJIby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7" y="1124744"/>
            <a:ext cx="2963415" cy="38164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N._N._CharushinaKapustina__Priklyuchenie_medvezhon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4077072"/>
            <a:ext cx="2232248" cy="25112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Рисунок 10" descr="Natalya_CharushinaKapustina__Lesnaya_skaz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8409" y="4077072"/>
            <a:ext cx="221077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0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/>
          <a:lstStyle/>
          <a:p>
            <a:r>
              <a:rPr lang="ru-RU" dirty="0" smtClean="0"/>
              <a:t>Страницы биографии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700808"/>
            <a:ext cx="4176464" cy="4425355"/>
          </a:xfrm>
        </p:spPr>
        <p:txBody>
          <a:bodyPr/>
          <a:lstStyle/>
          <a:p>
            <a:r>
              <a:rPr lang="ru-RU" dirty="0" smtClean="0"/>
              <a:t>Родился в г.Вятка (сейчас г.Киров)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Дом, где прошли детские и юношеские годы </a:t>
            </a:r>
            <a:r>
              <a:rPr lang="ru-RU" dirty="0" err="1" smtClean="0"/>
              <a:t>Е.Чарушина</a:t>
            </a:r>
            <a:endParaRPr lang="ru-RU" dirty="0"/>
          </a:p>
        </p:txBody>
      </p:sp>
      <p:pic>
        <p:nvPicPr>
          <p:cNvPr id="4" name="Picture 5" descr="Картинка 17 из 8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13038"/>
          <a:stretch>
            <a:fillRect/>
          </a:stretch>
        </p:blipFill>
        <p:spPr bwMode="auto">
          <a:xfrm>
            <a:off x="107504" y="1196752"/>
            <a:ext cx="4537199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220px-House_of_I._A._Charush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1" y="4149080"/>
            <a:ext cx="3264363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/>
          <a:lstStyle/>
          <a:p>
            <a:r>
              <a:rPr lang="ru-RU" dirty="0" smtClean="0"/>
              <a:t>Родители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268760"/>
            <a:ext cx="4752528" cy="48574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Отец – Иван Аполлонович – губернский архитектор. По его проектам построено более 300 зданий в Ижевске, Вятке, Сарапуле.</a:t>
            </a:r>
          </a:p>
          <a:p>
            <a:r>
              <a:rPr lang="ru-RU" dirty="0" smtClean="0"/>
              <a:t>Мать – Любовь Александровна – садовод-любитель.</a:t>
            </a:r>
            <a:endParaRPr lang="ru-RU" dirty="0"/>
          </a:p>
        </p:txBody>
      </p:sp>
      <p:pic>
        <p:nvPicPr>
          <p:cNvPr id="6" name="Рисунок 5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3940935" cy="4778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Воспоминания </a:t>
            </a:r>
            <a:r>
              <a:rPr lang="ru-RU" dirty="0" err="1" smtClean="0"/>
              <a:t>Е.Чарушина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496944" cy="4857403"/>
          </a:xfrm>
        </p:spPr>
        <p:txBody>
          <a:bodyPr/>
          <a:lstStyle/>
          <a:p>
            <a:r>
              <a:rPr lang="ru-RU" dirty="0" smtClean="0"/>
              <a:t>«…я рос с карандашом и кистью в руках».</a:t>
            </a:r>
          </a:p>
          <a:p>
            <a:r>
              <a:rPr lang="ru-RU" dirty="0" smtClean="0"/>
              <a:t>«Я художник и писатель … благодаря моему детству».</a:t>
            </a:r>
            <a:endParaRPr lang="ru-RU" dirty="0"/>
          </a:p>
        </p:txBody>
      </p:sp>
      <p:pic>
        <p:nvPicPr>
          <p:cNvPr id="4" name="Рисунок 3" descr="1345742046-2584359-image-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996952"/>
            <a:ext cx="4762500" cy="3238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Образование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268760"/>
            <a:ext cx="5616624" cy="50405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1918 году окончил среднюю школу и был призван в армию.</a:t>
            </a:r>
          </a:p>
          <a:p>
            <a:r>
              <a:rPr lang="ru-RU" dirty="0" smtClean="0"/>
              <a:t>1918-1922 гг. – служба в армии помощником декоратора в культпросвете Политотдела штаба Красной Армии Восточного фронта.</a:t>
            </a:r>
          </a:p>
          <a:p>
            <a:r>
              <a:rPr lang="ru-RU" dirty="0" smtClean="0"/>
              <a:t>С 1922 по 1927 гг. – учеба на живописном факультете Петроградской Академии художеств.</a:t>
            </a:r>
          </a:p>
        </p:txBody>
      </p:sp>
      <p:pic>
        <p:nvPicPr>
          <p:cNvPr id="5" name="Рисунок 4" descr="image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52845">
            <a:off x="980529" y="720247"/>
            <a:ext cx="1656184" cy="2914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55e70ff823bbeb7a6469cc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933056"/>
            <a:ext cx="3054311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3284984"/>
            <a:ext cx="7920880" cy="30243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Еще до ВО войны </a:t>
            </a:r>
            <a:r>
              <a:rPr lang="ru-RU" dirty="0" err="1" smtClean="0"/>
              <a:t>Чарушин</a:t>
            </a:r>
            <a:r>
              <a:rPr lang="ru-RU" dirty="0" smtClean="0"/>
              <a:t> увлекся скульптурой, создавал фигурки животных и целые декоративные группы из фарфора.</a:t>
            </a:r>
          </a:p>
          <a:p>
            <a:r>
              <a:rPr lang="ru-RU" dirty="0" smtClean="0"/>
              <a:t>Расписывал чайные сервизы, рисовал эскизы для них для ЛФЗ.</a:t>
            </a:r>
          </a:p>
        </p:txBody>
      </p:sp>
      <p:pic>
        <p:nvPicPr>
          <p:cNvPr id="7" name="Рисунок 6" descr="9717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60648"/>
            <a:ext cx="3816424" cy="2622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Начало творческой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1196752"/>
            <a:ext cx="6192688" cy="511256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1927</a:t>
            </a:r>
            <a:r>
              <a:rPr lang="ru-RU" dirty="0" smtClean="0"/>
              <a:t> год – Детский отдел Госиздата, которым заведовал художник Владимир Лебедев – основатель ленинградской школы книжной графики.</a:t>
            </a:r>
          </a:p>
          <a:p>
            <a:r>
              <a:rPr lang="ru-RU" dirty="0" smtClean="0"/>
              <a:t>Первая книга, иллюстрированная </a:t>
            </a:r>
            <a:r>
              <a:rPr lang="ru-RU" dirty="0" err="1" smtClean="0"/>
              <a:t>Чарушиным</a:t>
            </a:r>
            <a:r>
              <a:rPr lang="ru-RU" dirty="0" smtClean="0"/>
              <a:t> – «</a:t>
            </a:r>
            <a:r>
              <a:rPr lang="ru-RU" dirty="0" err="1" smtClean="0"/>
              <a:t>Мурзук</a:t>
            </a:r>
            <a:r>
              <a:rPr lang="ru-RU" dirty="0" smtClean="0"/>
              <a:t>» Виталия Бианки.</a:t>
            </a:r>
          </a:p>
          <a:p>
            <a:r>
              <a:rPr lang="ru-RU" b="1" dirty="0" smtClean="0"/>
              <a:t>1930</a:t>
            </a:r>
            <a:r>
              <a:rPr lang="ru-RU" dirty="0" smtClean="0"/>
              <a:t> год – появление первого рассказа «Щур».</a:t>
            </a:r>
          </a:p>
        </p:txBody>
      </p:sp>
      <p:pic>
        <p:nvPicPr>
          <p:cNvPr id="7" name="Рисунок 6" descr="lebedev01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030" y="980729"/>
            <a:ext cx="2072663" cy="2808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9717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861048"/>
            <a:ext cx="1807600" cy="26471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harushin_ievghienii_ivanovich11.p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6939" y="1"/>
            <a:ext cx="9240939" cy="6912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Главные темы творчества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39248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Жизнь животных на воле и в неволе (циклы рассказов «Большие и маленькие», «Про охоту», «Про зверей»).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Единение человека с природой (цикл рассказов «Никитка и его друзья»).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Автобиографические рассказы (цикл рассказов «Про меня самого»).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2199</TotalTime>
  <Words>446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Евгений Иванович Чарушин – детский писатель и художник  (1901 – 1965) </vt:lpstr>
      <vt:lpstr>Страницы биографии</vt:lpstr>
      <vt:lpstr>Родители </vt:lpstr>
      <vt:lpstr>Воспоминания Е.Чарушина</vt:lpstr>
      <vt:lpstr>Образование </vt:lpstr>
      <vt:lpstr>Презентация PowerPoint</vt:lpstr>
      <vt:lpstr>Начало творческой деятельности </vt:lpstr>
      <vt:lpstr>Презентация PowerPoint</vt:lpstr>
      <vt:lpstr>Главные темы творчества</vt:lpstr>
      <vt:lpstr>Особенности мастерства писателя</vt:lpstr>
      <vt:lpstr>Особенности мастерства художника</vt:lpstr>
      <vt:lpstr>Особенности мастерства художника</vt:lpstr>
      <vt:lpstr>Династия Чарушиных</vt:lpstr>
      <vt:lpstr>Династия Чарушиных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«Технология использования малых форм фольклора в процессе развития диалогических умений младших дошкольников».</dc:title>
  <dc:creator>Пользователь Windows</dc:creator>
  <cp:lastModifiedBy>User</cp:lastModifiedBy>
  <cp:revision>43</cp:revision>
  <dcterms:created xsi:type="dcterms:W3CDTF">2014-06-17T20:39:55Z</dcterms:created>
  <dcterms:modified xsi:type="dcterms:W3CDTF">2020-03-19T05:20:13Z</dcterms:modified>
</cp:coreProperties>
</file>